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C51364-2938-B496-5501-EE60BF0B41E5}" name="Spiess, Sophia" initials="SS" userId="S::spiess.sophie@marshfieldclinic.org::174f77ca-e7a4-444e-95ab-5999b4ba7ce6" providerId="AD"/>
  <p188:author id="{937D87A3-3E77-10EE-075B-15F45617797A}" name="Johnson, Kaydee" initials="JK" userId="S::johnson.kaydee@marshfieldresearch.org::cf6818d5-f286-445c-9701-1a670813cc59" providerId="AD"/>
  <p188:author id="{16E2F1FE-10C2-8E45-865E-0AEC175C81C5}" name="Barnett, Meagan J" initials="BMJ" userId="S::barnett.meagan@marshfieldclinic.org::6017aeee-94a9-4f36-b7e9-6ae4ad618cd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3308" autoAdjust="0"/>
  </p:normalViewPr>
  <p:slideViewPr>
    <p:cSldViewPr snapToGrid="0">
      <p:cViewPr varScale="1">
        <p:scale>
          <a:sx n="46" d="100"/>
          <a:sy n="46" d="100"/>
        </p:scale>
        <p:origin x="27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15842-71B3-495A-BBD8-B22AE3F3A214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90697-7B82-4AFD-99A8-3D18ED73D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0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wisconsin.gov/aoda/harm-reduction.htm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Harm reduction isn’t just about drug use; it can be applied to lots of things! In fact, you may be surprised by how much harm reduction naturally occurs in daily life.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 learn more about what harm reduction looks like in Wisconsin, visit </a:t>
            </a:r>
            <a:r>
              <a:rPr lang="en-US" sz="1800" u="sng" kern="100">
                <a:solidFill>
                  <a:srgbClr val="0E79B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https://www.dhs.wisconsin.gov/aoda/harm-reduction.htm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390697-7B82-4AFD-99A8-3D18ED73D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4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2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3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5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2B443F-6C19-8542-BA19-6667D88A962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7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337544"/>
            <a:ext cx="11658600" cy="237999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Harm Reduction is Everywhere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1172" y="7862444"/>
            <a:ext cx="8733656" cy="3311524"/>
          </a:xfrm>
        </p:spPr>
        <p:txBody>
          <a:bodyPr>
            <a:normAutofit/>
          </a:bodyPr>
          <a:lstStyle/>
          <a:p>
            <a:r>
              <a:rPr lang="en-US" dirty="0"/>
              <a:t>From life jackets and sunscreen to naloxone and fentanyl test strips, all forms of harm reduction have a purpose to prevent harm from happening. </a:t>
            </a:r>
          </a:p>
        </p:txBody>
      </p:sp>
      <p:pic>
        <p:nvPicPr>
          <p:cNvPr id="5" name="Graphic 4" descr="Life jacket with solid fill">
            <a:extLst>
              <a:ext uri="{FF2B5EF4-FFF2-40B4-BE49-F238E27FC236}">
                <a16:creationId xmlns:a16="http://schemas.microsoft.com/office/drawing/2014/main" id="{AEB2FCE3-CD79-91F2-6070-73F5A0CB89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12031">
            <a:off x="411421" y="7085945"/>
            <a:ext cx="1531863" cy="1531863"/>
          </a:xfrm>
          <a:prstGeom prst="rect">
            <a:avLst/>
          </a:prstGeom>
        </p:spPr>
      </p:pic>
      <p:pic>
        <p:nvPicPr>
          <p:cNvPr id="7" name="Graphic 6" descr="Seat Belt with solid fill">
            <a:extLst>
              <a:ext uri="{FF2B5EF4-FFF2-40B4-BE49-F238E27FC236}">
                <a16:creationId xmlns:a16="http://schemas.microsoft.com/office/drawing/2014/main" id="{25DDC585-1521-A1D5-C5B2-E6648661A3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69441" y="10259905"/>
            <a:ext cx="1430882" cy="1430882"/>
          </a:xfrm>
          <a:prstGeom prst="rect">
            <a:avLst/>
          </a:prstGeom>
        </p:spPr>
      </p:pic>
      <p:pic>
        <p:nvPicPr>
          <p:cNvPr id="9" name="Graphic 8" descr="Adhesive Bandage with solid fill">
            <a:extLst>
              <a:ext uri="{FF2B5EF4-FFF2-40B4-BE49-F238E27FC236}">
                <a16:creationId xmlns:a16="http://schemas.microsoft.com/office/drawing/2014/main" id="{DB31FFAF-6B91-BF11-B40A-17321C1F0A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6743" y="3804774"/>
            <a:ext cx="1532770" cy="1532770"/>
          </a:xfrm>
          <a:prstGeom prst="rect">
            <a:avLst/>
          </a:prstGeom>
        </p:spPr>
      </p:pic>
      <p:pic>
        <p:nvPicPr>
          <p:cNvPr id="11" name="Graphic 10" descr="Toothpaste with solid fill">
            <a:extLst>
              <a:ext uri="{FF2B5EF4-FFF2-40B4-BE49-F238E27FC236}">
                <a16:creationId xmlns:a16="http://schemas.microsoft.com/office/drawing/2014/main" id="{BEE765B6-25A5-AC0F-E2D9-8BCC9B0957B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>
            <a:off x="10469441" y="3541267"/>
            <a:ext cx="1651369" cy="1651369"/>
          </a:xfrm>
          <a:prstGeom prst="rect">
            <a:avLst/>
          </a:prstGeom>
        </p:spPr>
      </p:pic>
      <p:pic>
        <p:nvPicPr>
          <p:cNvPr id="13" name="Graphic 12" descr="Sanitizer with solid fill">
            <a:extLst>
              <a:ext uri="{FF2B5EF4-FFF2-40B4-BE49-F238E27FC236}">
                <a16:creationId xmlns:a16="http://schemas.microsoft.com/office/drawing/2014/main" id="{E8D3158F-AE0B-4E6C-1283-A545C79984C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405369" y="7002095"/>
            <a:ext cx="1430882" cy="1430882"/>
          </a:xfrm>
          <a:prstGeom prst="rect">
            <a:avLst/>
          </a:prstGeom>
        </p:spPr>
      </p:pic>
      <p:sp>
        <p:nvSpPr>
          <p:cNvPr id="4" name="Rectangle 3" descr="Soldier male with solid fill">
            <a:extLst>
              <a:ext uri="{FF2B5EF4-FFF2-40B4-BE49-F238E27FC236}">
                <a16:creationId xmlns:a16="http://schemas.microsoft.com/office/drawing/2014/main" id="{5838532D-356C-6518-B9D2-C1BEE8D036DF}"/>
              </a:ext>
            </a:extLst>
          </p:cNvPr>
          <p:cNvSpPr/>
          <p:nvPr/>
        </p:nvSpPr>
        <p:spPr>
          <a:xfrm>
            <a:off x="1815677" y="10259905"/>
            <a:ext cx="1055197" cy="1647119"/>
          </a:xfrm>
          <a:prstGeom prst="rect">
            <a:avLst/>
          </a:pr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>
              <a:fillRect l="-25000" r="-2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9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munity Toolkit">
      <a:dk1>
        <a:sysClr val="windowText" lastClr="000000"/>
      </a:dk1>
      <a:lt1>
        <a:sysClr val="window" lastClr="FFFFFF"/>
      </a:lt1>
      <a:dk2>
        <a:srgbClr val="073E5D"/>
      </a:dk2>
      <a:lt2>
        <a:srgbClr val="F2F2F2"/>
      </a:lt2>
      <a:accent1>
        <a:srgbClr val="4C2C69"/>
      </a:accent1>
      <a:accent2>
        <a:srgbClr val="996FC3"/>
      </a:accent2>
      <a:accent3>
        <a:srgbClr val="CA054D"/>
      </a:accent3>
      <a:accent4>
        <a:srgbClr val="0E79B2"/>
      </a:accent4>
      <a:accent5>
        <a:srgbClr val="FFFFFF"/>
      </a:accent5>
      <a:accent6>
        <a:srgbClr val="C2E6FA"/>
      </a:accent6>
      <a:hlink>
        <a:srgbClr val="0E79B2"/>
      </a:hlink>
      <a:folHlink>
        <a:srgbClr val="954F72"/>
      </a:folHlink>
    </a:clrScheme>
    <a:fontScheme name="Harm Reduction Saves Lives Toolkit">
      <a:majorFont>
        <a:latin typeface="Helvetica"/>
        <a:ea typeface=""/>
        <a:cs typeface=""/>
      </a:majorFont>
      <a:minorFont>
        <a:latin typeface="Apto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97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Helvetica</vt:lpstr>
      <vt:lpstr>Helvetica Neue Condensed</vt:lpstr>
      <vt:lpstr>Office Theme</vt:lpstr>
      <vt:lpstr>Harm Reduction is Everywhere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Borreson, Erik B</dc:creator>
  <cp:lastModifiedBy>Spiess, Sophia</cp:lastModifiedBy>
  <cp:revision>17</cp:revision>
  <dcterms:created xsi:type="dcterms:W3CDTF">2024-07-18T19:23:56Z</dcterms:created>
  <dcterms:modified xsi:type="dcterms:W3CDTF">2024-08-29T17:58:10Z</dcterms:modified>
</cp:coreProperties>
</file>